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D2E694-DD93-4DD6-A3A3-193FB6083001}" type="datetimeFigureOut">
              <a:rPr lang="en-US" smtClean="0"/>
              <a:pPr/>
              <a:t>5/11/2010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167FAB-3C8B-42DB-8C62-C8847DD0D80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752600" y="1981200"/>
            <a:ext cx="5867400" cy="3124200"/>
          </a:xfrm>
          <a:prstGeom prst="rect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219200" y="2743200"/>
            <a:ext cx="5867400" cy="3124200"/>
          </a:xfrm>
          <a:prstGeom prst="rect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 rot="5400000" flipH="1" flipV="1">
            <a:off x="6972300" y="5219700"/>
            <a:ext cx="762000" cy="5334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 rot="5400000" flipH="1" flipV="1">
            <a:off x="6972300" y="2095500"/>
            <a:ext cx="762000" cy="5334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5400000" flipH="1" flipV="1">
            <a:off x="1104900" y="5219700"/>
            <a:ext cx="762000" cy="5334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 flipH="1" flipV="1">
            <a:off x="1104900" y="2095500"/>
            <a:ext cx="762000" cy="5334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/>
          <p:cNvCxnSpPr/>
          <p:nvPr/>
        </p:nvCxnSpPr>
        <p:spPr>
          <a:xfrm rot="5400000" flipH="1" flipV="1">
            <a:off x="4076700" y="2095500"/>
            <a:ext cx="762000" cy="5334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2" name="Straight Connector 11"/>
          <p:cNvCxnSpPr>
            <a:stCxn id="5" idx="2"/>
          </p:cNvCxnSpPr>
          <p:nvPr/>
        </p:nvCxnSpPr>
        <p:spPr>
          <a:xfrm rot="5400000" flipH="1" flipV="1">
            <a:off x="2609850" y="4286250"/>
            <a:ext cx="3124200" cy="381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 rot="5400000" flipH="1" flipV="1">
            <a:off x="4076700" y="5219700"/>
            <a:ext cx="762000" cy="5334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 rot="5400000" flipH="1" flipV="1">
            <a:off x="3181350" y="3524250"/>
            <a:ext cx="3124200" cy="381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6" name="Flowchart: Magnetic Disk 15"/>
          <p:cNvSpPr/>
          <p:nvPr/>
        </p:nvSpPr>
        <p:spPr>
          <a:xfrm>
            <a:off x="2133600" y="838200"/>
            <a:ext cx="838200" cy="1600200"/>
          </a:xfrm>
          <a:prstGeom prst="flowChartMagneticDisk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3</a:t>
            </a:r>
          </a:p>
        </p:txBody>
      </p:sp>
      <p:sp>
        <p:nvSpPr>
          <p:cNvPr id="17" name="Flowchart: Magnetic Disk 16"/>
          <p:cNvSpPr/>
          <p:nvPr/>
        </p:nvSpPr>
        <p:spPr>
          <a:xfrm>
            <a:off x="6096000" y="838200"/>
            <a:ext cx="838200" cy="1600200"/>
          </a:xfrm>
          <a:prstGeom prst="flowChartMagneticDisk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3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2362200" y="3657600"/>
            <a:ext cx="4572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 smtClean="0"/>
              <a:t>1</a:t>
            </a:r>
            <a:endParaRPr lang="en-US" sz="3200" dirty="0"/>
          </a:p>
        </p:txBody>
      </p:sp>
      <p:sp>
        <p:nvSpPr>
          <p:cNvPr id="19" name="TextBox 18"/>
          <p:cNvSpPr txBox="1"/>
          <p:nvPr/>
        </p:nvSpPr>
        <p:spPr>
          <a:xfrm>
            <a:off x="3276600" y="2133600"/>
            <a:ext cx="609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2</a:t>
            </a:r>
          </a:p>
        </p:txBody>
      </p:sp>
      <p:sp>
        <p:nvSpPr>
          <p:cNvPr id="20" name="Double Bracket 19"/>
          <p:cNvSpPr/>
          <p:nvPr/>
        </p:nvSpPr>
        <p:spPr>
          <a:xfrm>
            <a:off x="1905000" y="609600"/>
            <a:ext cx="1219200" cy="1447800"/>
          </a:xfrm>
          <a:prstGeom prst="bracketPair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Double Bracket 20"/>
          <p:cNvSpPr/>
          <p:nvPr/>
        </p:nvSpPr>
        <p:spPr>
          <a:xfrm>
            <a:off x="5943600" y="457200"/>
            <a:ext cx="1219200" cy="1447800"/>
          </a:xfrm>
          <a:prstGeom prst="bracketPair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lowchart: Connector 21"/>
          <p:cNvSpPr/>
          <p:nvPr/>
        </p:nvSpPr>
        <p:spPr>
          <a:xfrm>
            <a:off x="2133600" y="0"/>
            <a:ext cx="762000" cy="838200"/>
          </a:xfrm>
          <a:prstGeom prst="flowChartConnector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5</a:t>
            </a:r>
            <a:endParaRPr lang="en-US" dirty="0"/>
          </a:p>
        </p:txBody>
      </p:sp>
      <p:sp>
        <p:nvSpPr>
          <p:cNvPr id="23" name="Flowchart: Connector 22"/>
          <p:cNvSpPr/>
          <p:nvPr/>
        </p:nvSpPr>
        <p:spPr>
          <a:xfrm>
            <a:off x="6172200" y="0"/>
            <a:ext cx="762000" cy="838200"/>
          </a:xfrm>
          <a:prstGeom prst="flowChartConnector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5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191000" y="3581400"/>
            <a:ext cx="4572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/>
              <a:t>6</a:t>
            </a:r>
          </a:p>
        </p:txBody>
      </p:sp>
      <p:sp>
        <p:nvSpPr>
          <p:cNvPr id="25" name="Cube 24"/>
          <p:cNvSpPr/>
          <p:nvPr/>
        </p:nvSpPr>
        <p:spPr>
          <a:xfrm>
            <a:off x="1905000" y="2209800"/>
            <a:ext cx="1219200" cy="457200"/>
          </a:xfrm>
          <a:prstGeom prst="cube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4</a:t>
            </a:r>
            <a:endParaRPr lang="en-US" dirty="0"/>
          </a:p>
        </p:txBody>
      </p:sp>
      <p:sp>
        <p:nvSpPr>
          <p:cNvPr id="26" name="Cube 25"/>
          <p:cNvSpPr/>
          <p:nvPr/>
        </p:nvSpPr>
        <p:spPr>
          <a:xfrm>
            <a:off x="5867400" y="2209800"/>
            <a:ext cx="1219200" cy="457200"/>
          </a:xfrm>
          <a:prstGeom prst="cube">
            <a:avLst/>
          </a:prstGeom>
          <a:solidFill>
            <a:schemeClr val="lt1">
              <a:alpha val="0"/>
            </a:schemeClr>
          </a:solidFill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4</a:t>
            </a:r>
            <a:endParaRPr lang="en-US" dirty="0"/>
          </a:p>
        </p:txBody>
      </p:sp>
      <p:sp>
        <p:nvSpPr>
          <p:cNvPr id="27" name="TextBox 26"/>
          <p:cNvSpPr txBox="1"/>
          <p:nvPr/>
        </p:nvSpPr>
        <p:spPr>
          <a:xfrm>
            <a:off x="762000" y="5943600"/>
            <a:ext cx="78486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dirty="0" smtClean="0"/>
              <a:t>Gas Demo Box </a:t>
            </a:r>
            <a:r>
              <a:rPr lang="en-US" dirty="0" smtClean="0"/>
              <a:t>                              Designed by Christopher Bauer</a:t>
            </a:r>
            <a:endParaRPr lang="en-US" sz="3600" dirty="0"/>
          </a:p>
        </p:txBody>
      </p:sp>
      <p:cxnSp>
        <p:nvCxnSpPr>
          <p:cNvPr id="30" name="Straight Connector 29"/>
          <p:cNvCxnSpPr>
            <a:endCxn id="21" idx="3"/>
          </p:cNvCxnSpPr>
          <p:nvPr/>
        </p:nvCxnSpPr>
        <p:spPr>
          <a:xfrm flipV="1">
            <a:off x="5638800" y="1181100"/>
            <a:ext cx="1524000" cy="10287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 flipV="1">
            <a:off x="1752600" y="914400"/>
            <a:ext cx="1524000" cy="102870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36" name="Shape 35"/>
          <p:cNvCxnSpPr>
            <a:endCxn id="21" idx="3"/>
          </p:cNvCxnSpPr>
          <p:nvPr/>
        </p:nvCxnSpPr>
        <p:spPr>
          <a:xfrm>
            <a:off x="3200400" y="914400"/>
            <a:ext cx="3962400" cy="266700"/>
          </a:xfrm>
          <a:prstGeom prst="curvedConnector5">
            <a:avLst>
              <a:gd name="adj1" fmla="val 34615"/>
              <a:gd name="adj2" fmla="val -257143"/>
              <a:gd name="adj3" fmla="val 105769"/>
            </a:avLst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0" name="Curved Connector 39"/>
          <p:cNvCxnSpPr/>
          <p:nvPr/>
        </p:nvCxnSpPr>
        <p:spPr>
          <a:xfrm>
            <a:off x="7391400" y="685800"/>
            <a:ext cx="1066800" cy="990600"/>
          </a:xfrm>
          <a:prstGeom prst="curvedConnector3">
            <a:avLst>
              <a:gd name="adj1" fmla="val 50000"/>
            </a:avLst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/>
          <p:nvPr/>
        </p:nvCxnSpPr>
        <p:spPr>
          <a:xfrm rot="5400000" flipH="1" flipV="1">
            <a:off x="7391400" y="2895600"/>
            <a:ext cx="21336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45" name="Cloud Callout 44"/>
          <p:cNvSpPr/>
          <p:nvPr/>
        </p:nvSpPr>
        <p:spPr>
          <a:xfrm>
            <a:off x="7315200" y="4114800"/>
            <a:ext cx="1828800" cy="1600200"/>
          </a:xfrm>
          <a:prstGeom prst="cloudCallou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Launch pins attached to string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381000"/>
            <a:ext cx="8229600" cy="6172200"/>
          </a:xfrm>
        </p:spPr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/>
              <a:t>10 gallon tank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Terrarium lid with 2 watering holes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Male treaded PVC pipe (varying lengths) with pins attached at bottom for rubber band attachment and guides cut down 2 sides for guidance of launch assembly 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 Female threaded PVC pipe glued to terrarium lid holes. 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Bouncy ball to be launched. (gas particle)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Removable divider through cut slit in lid</a:t>
            </a:r>
          </a:p>
          <a:p>
            <a:pPr marL="514350" indent="-514350">
              <a:buFont typeface="+mj-lt"/>
              <a:buAutoNum type="arabicPeriod"/>
            </a:pP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86</Words>
  <Application>Microsoft Office PowerPoint</Application>
  <PresentationFormat>On-screen Show (4:3)</PresentationFormat>
  <Paragraphs>19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Chris</dc:creator>
  <cp:lastModifiedBy>Chris</cp:lastModifiedBy>
  <cp:revision>3</cp:revision>
  <dcterms:created xsi:type="dcterms:W3CDTF">2010-05-11T19:41:12Z</dcterms:created>
  <dcterms:modified xsi:type="dcterms:W3CDTF">2010-05-11T20:04:36Z</dcterms:modified>
</cp:coreProperties>
</file>

<file path=docProps/thumbnail.jpeg>
</file>